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1947" showSpecialPlsOnTitleSld="0" saveSubsetFonts="1">
  <p:sldMasterIdLst>
    <p:sldMasterId id="2147483660" r:id="rId1"/>
  </p:sldMasterIdLst>
  <p:notesMasterIdLst>
    <p:notesMasterId r:id="rId81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4" r:id="rId15"/>
    <p:sldId id="272" r:id="rId16"/>
    <p:sldId id="273" r:id="rId17"/>
    <p:sldId id="275" r:id="rId18"/>
    <p:sldId id="276" r:id="rId19"/>
    <p:sldId id="277" r:id="rId20"/>
    <p:sldId id="279" r:id="rId21"/>
    <p:sldId id="280" r:id="rId22"/>
    <p:sldId id="281" r:id="rId23"/>
    <p:sldId id="282" r:id="rId24"/>
    <p:sldId id="284" r:id="rId25"/>
    <p:sldId id="283" r:id="rId26"/>
    <p:sldId id="285" r:id="rId27"/>
    <p:sldId id="286" r:id="rId28"/>
    <p:sldId id="287" r:id="rId29"/>
    <p:sldId id="289" r:id="rId30"/>
    <p:sldId id="340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339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3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9" r:id="rId57"/>
    <p:sldId id="317" r:id="rId58"/>
    <p:sldId id="316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9" r:id="rId68"/>
    <p:sldId id="332" r:id="rId69"/>
    <p:sldId id="331" r:id="rId70"/>
    <p:sldId id="330" r:id="rId71"/>
    <p:sldId id="337" r:id="rId72"/>
    <p:sldId id="335" r:id="rId73"/>
    <p:sldId id="333" r:id="rId74"/>
    <p:sldId id="336" r:id="rId75"/>
    <p:sldId id="259" r:id="rId76"/>
    <p:sldId id="334" r:id="rId77"/>
    <p:sldId id="297" r:id="rId78"/>
    <p:sldId id="257" r:id="rId79"/>
    <p:sldId id="341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93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A37F0-391E-4282-8EEE-DB4084D6F955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311E9-D509-4061-86B2-A48F76A47E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433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061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76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924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06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947" y="6249589"/>
            <a:ext cx="7886700" cy="4796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157" y="195248"/>
            <a:ext cx="2057400" cy="365125"/>
          </a:xfrm>
        </p:spPr>
        <p:txBody>
          <a:bodyPr/>
          <a:lstStyle>
            <a:lvl1pPr>
              <a:defRPr sz="3600"/>
            </a:lvl1pPr>
          </a:lstStyle>
          <a:p>
            <a:fld id="{C581CFE1-9FF9-4F7B-8F67-C98E8E7852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981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897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72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372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10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47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636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1CFE1-9FF9-4F7B-8F67-C98E8E785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41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200" dirty="0" smtClean="0"/>
              <a:t>Stephe/Grumps</a:t>
            </a:r>
            <a:endParaRPr lang="en-GB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930588"/>
            <a:ext cx="6858000" cy="762000"/>
          </a:xfrm>
        </p:spPr>
        <p:txBody>
          <a:bodyPr>
            <a:noAutofit/>
          </a:bodyPr>
          <a:lstStyle/>
          <a:p>
            <a:r>
              <a:rPr lang="en-GB" sz="4000" dirty="0" smtClean="0"/>
              <a:t>Seventy Five </a:t>
            </a:r>
            <a:r>
              <a:rPr lang="en-GB" sz="4000" dirty="0"/>
              <a:t>Y</a:t>
            </a:r>
            <a:r>
              <a:rPr lang="en-GB" sz="4000" dirty="0" smtClean="0"/>
              <a:t>ears Done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22592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Aunty Alice, Liz, Willy and Alison; Shirley Road, Derby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1956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797" y="62753"/>
            <a:ext cx="5705083" cy="577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9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Unknown – probably with dad’s moped, Shirley Road, Derby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1957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381" y="284894"/>
            <a:ext cx="3537630" cy="55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2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First glasses, Mr and Mrs Jones; Malvern Worcestershire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1958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677" y="0"/>
            <a:ext cx="5409239" cy="588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2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First year, </a:t>
            </a:r>
            <a:r>
              <a:rPr lang="en-GB" dirty="0" err="1" smtClean="0"/>
              <a:t>Spondon</a:t>
            </a:r>
            <a:r>
              <a:rPr lang="en-GB" dirty="0" smtClean="0"/>
              <a:t> Park </a:t>
            </a:r>
            <a:r>
              <a:rPr lang="en-GB" dirty="0"/>
              <a:t>G</a:t>
            </a:r>
            <a:r>
              <a:rPr lang="en-GB" dirty="0" smtClean="0"/>
              <a:t>rammar School, Derby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1959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031" y="195248"/>
            <a:ext cx="3775934" cy="52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5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Christmas with Grandad, Grandma and Brenda; West Wickham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1960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32" t="4531" r="3396" b="6633"/>
          <a:stretch/>
        </p:blipFill>
        <p:spPr>
          <a:xfrm>
            <a:off x="466164" y="350916"/>
            <a:ext cx="5846966" cy="534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6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Alice, Grandmamma, Dad, Mum, Liz, Alison, Willy; Salcombe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1961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952" y="70573"/>
            <a:ext cx="4222377" cy="617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6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All of us; Tennessee Road, </a:t>
            </a:r>
            <a:r>
              <a:rPr lang="en-GB" dirty="0" err="1" smtClean="0"/>
              <a:t>Chaddesden</a:t>
            </a:r>
            <a:r>
              <a:rPr lang="en-GB" dirty="0" smtClean="0"/>
              <a:t>, Derby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1962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47" y="650020"/>
            <a:ext cx="8336089" cy="513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9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Spondon Park GS Cross Country – came 23rd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1963</a:t>
            </a:fld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096293" y="560373"/>
            <a:ext cx="6498008" cy="5271248"/>
            <a:chOff x="1096293" y="560373"/>
            <a:chExt cx="6498008" cy="52712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6293" y="560373"/>
              <a:ext cx="6498008" cy="5271248"/>
            </a:xfrm>
            <a:prstGeom prst="rect">
              <a:avLst/>
            </a:prstGeom>
          </p:spPr>
        </p:pic>
        <p:sp>
          <p:nvSpPr>
            <p:cNvPr id="5" name="Up Arrow 4"/>
            <p:cNvSpPr/>
            <p:nvPr/>
          </p:nvSpPr>
          <p:spPr>
            <a:xfrm>
              <a:off x="4839419" y="5124090"/>
              <a:ext cx="232913" cy="457200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3794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1946" y="6249589"/>
            <a:ext cx="8241721" cy="479686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Alice, Mabel Annie, Brenda, Tim, dad, Peter, Alison; Mill Bay, </a:t>
            </a:r>
            <a:r>
              <a:rPr lang="en-GB" dirty="0" err="1" smtClean="0"/>
              <a:t>Salcombe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1964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588" y="377810"/>
            <a:ext cx="6156196" cy="52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8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Dad and Lin Putt; </a:t>
            </a:r>
            <a:r>
              <a:rPr lang="en-GB" dirty="0" err="1" smtClean="0"/>
              <a:t>Gara</a:t>
            </a:r>
            <a:r>
              <a:rPr lang="en-GB" dirty="0" smtClean="0"/>
              <a:t> Rock, Salcombe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1965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584" y="88397"/>
            <a:ext cx="5545426" cy="567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Born 30</a:t>
            </a:r>
            <a:r>
              <a:rPr lang="en-GB" baseline="30000" dirty="0" smtClean="0"/>
              <a:t>th</a:t>
            </a:r>
            <a:r>
              <a:rPr lang="en-GB" dirty="0" smtClean="0"/>
              <a:t> August 1948; Bradford, Yorkshire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1948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725" y="560373"/>
            <a:ext cx="5381334" cy="543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5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1947" y="6249589"/>
            <a:ext cx="8388610" cy="479686"/>
          </a:xfrm>
        </p:spPr>
        <p:txBody>
          <a:bodyPr>
            <a:normAutofit/>
          </a:bodyPr>
          <a:lstStyle/>
          <a:p>
            <a:r>
              <a:rPr lang="en-GB" dirty="0" smtClean="0"/>
              <a:t>Liz &amp; Tony wedding, 3 grandparents plus Coves; Tennessee Road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1966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99" y="668516"/>
            <a:ext cx="7950478" cy="547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7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GB" dirty="0" smtClean="0"/>
              <a:t>till clean shaven while labouring after A levels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1967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772" y="883602"/>
            <a:ext cx="3927272" cy="4934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564" y="883602"/>
            <a:ext cx="3480891" cy="493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6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Decline and fall studying Sociology; Manchester Polytechnic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1968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243" y="714240"/>
            <a:ext cx="3995948" cy="5237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18" y="714240"/>
            <a:ext cx="3957597" cy="513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Posing with Marianne; </a:t>
            </a:r>
            <a:r>
              <a:rPr lang="en-GB" dirty="0" err="1" smtClean="0"/>
              <a:t>Workcamp</a:t>
            </a:r>
            <a:r>
              <a:rPr lang="en-GB" dirty="0" smtClean="0"/>
              <a:t>, </a:t>
            </a:r>
            <a:r>
              <a:rPr lang="en-GB" dirty="0" err="1" smtClean="0"/>
              <a:t>Rattvik</a:t>
            </a:r>
            <a:r>
              <a:rPr lang="en-GB" dirty="0" smtClean="0"/>
              <a:t>, Sweden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1969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023" y="466164"/>
            <a:ext cx="5558135" cy="546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3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Teaching practice with Maggie; </a:t>
            </a:r>
            <a:r>
              <a:rPr lang="en-GB" dirty="0" err="1" smtClean="0"/>
              <a:t>Skerton</a:t>
            </a:r>
            <a:r>
              <a:rPr lang="en-GB" dirty="0" smtClean="0"/>
              <a:t> primary school, Lancaster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1970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82" y="315057"/>
            <a:ext cx="7109012" cy="549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3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Assistant director, Colony </a:t>
            </a:r>
            <a:r>
              <a:rPr lang="en-GB" smtClean="0"/>
              <a:t>Holidays where I met </a:t>
            </a:r>
            <a:r>
              <a:rPr lang="en-GB" dirty="0" smtClean="0"/>
              <a:t>Mur; Linden Manor. Malvern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1971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47" y="259974"/>
            <a:ext cx="5882311" cy="586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3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Bank Holiday meeting with the Monkey Man; Cockermouth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1972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327" y="195248"/>
            <a:ext cx="3555404" cy="587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Ned, the Burmese Grey kitten; back yard Albert Street, Millom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1973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07761" y="-833442"/>
            <a:ext cx="5814106" cy="750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0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Wedding; Lord </a:t>
            </a:r>
            <a:r>
              <a:rPr lang="en-GB" dirty="0" err="1" smtClean="0"/>
              <a:t>Leycester</a:t>
            </a:r>
            <a:r>
              <a:rPr lang="en-GB" dirty="0" smtClean="0"/>
              <a:t> Hospital, Warwick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1974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234" y="82654"/>
            <a:ext cx="4096871" cy="607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2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Stretcher lower with John Mitchell and Pete Jackson; Beck Quarry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1975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88978" y="1015920"/>
            <a:ext cx="5804738" cy="4163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134" y="2458928"/>
            <a:ext cx="3801035" cy="354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3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68, Prune Park Lane, Allerton, Bradford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1949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8471" y="294311"/>
            <a:ext cx="5074686" cy="570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7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Ben was born in Whitehaven; home in Albert Street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1976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222" y="195248"/>
            <a:ext cx="7319589" cy="550432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11834" y="985679"/>
            <a:ext cx="2954391" cy="3206759"/>
            <a:chOff x="711834" y="985679"/>
            <a:chExt cx="2954391" cy="32067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1834" y="985679"/>
              <a:ext cx="2954391" cy="320675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854679" y="3821502"/>
              <a:ext cx="819509" cy="370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2022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11834" y="972180"/>
            <a:ext cx="2954391" cy="3220258"/>
            <a:chOff x="4562420" y="1337283"/>
            <a:chExt cx="2954391" cy="32202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2420" y="1337283"/>
              <a:ext cx="2954391" cy="322025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59975" y="4188209"/>
              <a:ext cx="1374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With Tash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2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Circus Standing with Ben; </a:t>
            </a:r>
            <a:r>
              <a:rPr lang="en-GB" dirty="0" err="1" smtClean="0"/>
              <a:t>Flavel</a:t>
            </a:r>
            <a:r>
              <a:rPr lang="en-GB" dirty="0" smtClean="0"/>
              <a:t> Flat, Leamington Spa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1977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447" y="195248"/>
            <a:ext cx="5294494" cy="546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1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Ten days apart – Sponsored walk launch of Sarah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1978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95945" y="250319"/>
            <a:ext cx="3937481" cy="3827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674" y="1754758"/>
            <a:ext cx="3805938" cy="400954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647185" y="3554081"/>
            <a:ext cx="2616376" cy="2540839"/>
            <a:chOff x="6647185" y="3554081"/>
            <a:chExt cx="2616376" cy="25408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7185" y="3554081"/>
              <a:ext cx="2496815" cy="254083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444052" y="5662458"/>
              <a:ext cx="819509" cy="370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2023</a:t>
              </a:r>
              <a:endParaRPr lang="en-GB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0908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Rescue team transit with John Clemens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1979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996" y="312509"/>
            <a:ext cx="5411097" cy="547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4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Mouse out of the hat at Willy’s wedding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1980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87" y="195248"/>
            <a:ext cx="5449465" cy="56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1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Ah those were the days when we had snow!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1981</a:t>
            </a:fld>
            <a:endParaRPr lang="en-GB" dirty="0"/>
          </a:p>
        </p:txBody>
      </p:sp>
      <p:pic>
        <p:nvPicPr>
          <p:cNvPr id="4" name="Picture 2" descr="Stephe corn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29" y="721513"/>
            <a:ext cx="8020633" cy="537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18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Jommo born; I’d been hoping for a tumble drier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1982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539" y="347647"/>
            <a:ext cx="5254163" cy="540769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43213" y="2004060"/>
            <a:ext cx="2515497" cy="3395712"/>
            <a:chOff x="2843213" y="2004060"/>
            <a:chExt cx="2515497" cy="33957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3213" y="2004060"/>
              <a:ext cx="2515497" cy="339571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023360" y="4945380"/>
              <a:ext cx="899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2023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89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1946" y="6249589"/>
            <a:ext cx="8612657" cy="479686"/>
          </a:xfrm>
        </p:spPr>
        <p:txBody>
          <a:bodyPr/>
          <a:lstStyle/>
          <a:p>
            <a:r>
              <a:rPr lang="en-GB" dirty="0" smtClean="0"/>
              <a:t>Two sides of Mountain Rescue; Green Village Show with PJ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1983</a:t>
            </a:fld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3132"/>
            <a:ext cx="4925682" cy="369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P10105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0460" y="2640496"/>
            <a:ext cx="4813540" cy="360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45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Christmas at Tennessee Road with Jon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1984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21" y="746245"/>
            <a:ext cx="7036738" cy="527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3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1947" y="6249589"/>
            <a:ext cx="8388610" cy="479686"/>
          </a:xfrm>
        </p:spPr>
        <p:txBody>
          <a:bodyPr>
            <a:normAutofit/>
          </a:bodyPr>
          <a:lstStyle/>
          <a:p>
            <a:r>
              <a:rPr lang="en-GB" dirty="0" smtClean="0"/>
              <a:t>Comic wallpaper and climbing wall; top landing, Kingsland Road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1985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051" y="195248"/>
            <a:ext cx="3764012" cy="581110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63706" y="803607"/>
            <a:ext cx="3175886" cy="5158593"/>
            <a:chOff x="5063706" y="803607"/>
            <a:chExt cx="3175886" cy="51585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072352" y="1794961"/>
              <a:ext cx="5158593" cy="317588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31124" y="5486400"/>
              <a:ext cx="6469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2023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841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River </a:t>
            </a:r>
            <a:r>
              <a:rPr lang="en-GB" dirty="0" err="1" smtClean="0"/>
              <a:t>Aire</a:t>
            </a:r>
            <a:r>
              <a:rPr lang="en-GB" dirty="0" smtClean="0"/>
              <a:t>, </a:t>
            </a:r>
            <a:r>
              <a:rPr lang="en-GB" dirty="0" err="1" smtClean="0"/>
              <a:t>Apperley</a:t>
            </a:r>
            <a:r>
              <a:rPr lang="en-GB" dirty="0" smtClean="0"/>
              <a:t> Bridge, Bradford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1950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406" y="81973"/>
            <a:ext cx="4131923" cy="564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Alison, Ray, Janna, Jon; Tennessee Road, Derby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1986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77" y="560372"/>
            <a:ext cx="7983686" cy="541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3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Piggy Back for Mur; Black Crag, above Tarn </a:t>
            </a:r>
            <a:r>
              <a:rPr lang="en-GB" dirty="0" err="1" smtClean="0"/>
              <a:t>Hows</a:t>
            </a:r>
            <a:r>
              <a:rPr lang="en-GB" dirty="0" smtClean="0"/>
              <a:t>, Coniston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1987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872" y="783336"/>
            <a:ext cx="3572256" cy="52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7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Landing stage at the Boathouse; Normanton on Soar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1988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0" y="746760"/>
            <a:ext cx="7132320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1946" y="6249589"/>
            <a:ext cx="8589653" cy="479686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First retiring presentation with Marie Magowan; Black Combe School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1989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46" y="560373"/>
            <a:ext cx="7937455" cy="536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7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Plumbing with Readiheat; Cinder Hill, Broughton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1990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97" y="195248"/>
            <a:ext cx="5919216" cy="589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Driving test passed at third attempt with Jon and Janna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1991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78228" y="-661465"/>
            <a:ext cx="4956190" cy="739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Holiday to South Wales; Tenby</a:t>
            </a:r>
            <a:r>
              <a:rPr lang="en-GB" dirty="0"/>
              <a:t>, Pembrokeshire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1992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31662" y="-633471"/>
            <a:ext cx="4994955" cy="785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3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1946" y="6249589"/>
            <a:ext cx="8327985" cy="479686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Sponsored beard trim, £75 raised; Coniston CE School Summer Fair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1993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08801" y="-193904"/>
            <a:ext cx="4854309" cy="719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felt hat nearing the end of its days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1994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47" y="195248"/>
            <a:ext cx="3844065" cy="588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4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Legoland</a:t>
            </a:r>
            <a:r>
              <a:rPr lang="en-GB" dirty="0"/>
              <a:t> </a:t>
            </a:r>
            <a:r>
              <a:rPr lang="en-GB" dirty="0" smtClean="0"/>
              <a:t>trip to Denmark with Jon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1995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79" y="273064"/>
            <a:ext cx="3894986" cy="58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7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Grandad Cove’s wellies, with Liz; </a:t>
            </a:r>
            <a:r>
              <a:rPr lang="en-GB" dirty="0" err="1" smtClean="0"/>
              <a:t>Craigland’s</a:t>
            </a:r>
            <a:r>
              <a:rPr lang="en-GB" dirty="0" smtClean="0"/>
              <a:t> back yard, </a:t>
            </a:r>
            <a:r>
              <a:rPr lang="en-GB" dirty="0" err="1" smtClean="0"/>
              <a:t>Salcombe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1951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47" y="754326"/>
            <a:ext cx="8173395" cy="51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Mum and Dad’s Golden Wedding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1996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20397" y="1043042"/>
            <a:ext cx="5657983" cy="39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3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1946" y="6249589"/>
            <a:ext cx="8120951" cy="479686"/>
          </a:xfrm>
        </p:spPr>
        <p:txBody>
          <a:bodyPr/>
          <a:lstStyle/>
          <a:p>
            <a:r>
              <a:rPr lang="en-GB" dirty="0" smtClean="0"/>
              <a:t>Three Monkeys trip to Paris on Eurostar –John, Pam and David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1997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31" y="324701"/>
            <a:ext cx="5461658" cy="551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9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Salcombe</a:t>
            </a:r>
            <a:r>
              <a:rPr lang="en-GB" dirty="0" smtClean="0"/>
              <a:t>? Dad’s ashes – white hat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1998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96" y="721736"/>
            <a:ext cx="8024009" cy="53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6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6249589"/>
            <a:ext cx="9132653" cy="479686"/>
          </a:xfrm>
        </p:spPr>
        <p:txBody>
          <a:bodyPr>
            <a:noAutofit/>
          </a:bodyPr>
          <a:lstStyle/>
          <a:p>
            <a:r>
              <a:rPr lang="en-GB" sz="2200" dirty="0" smtClean="0"/>
              <a:t>Two extremes – Ledge Route, Ben Nevis and Smith’s </a:t>
            </a:r>
            <a:r>
              <a:rPr lang="en-GB" sz="2200" dirty="0" err="1" smtClean="0"/>
              <a:t>Barcadere</a:t>
            </a:r>
            <a:r>
              <a:rPr lang="en-GB" sz="2200" dirty="0" smtClean="0"/>
              <a:t>, Grand Cayman</a:t>
            </a:r>
            <a:endParaRPr lang="en-GB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1999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074622" y="1074621"/>
            <a:ext cx="6102682" cy="3953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745" y="2285999"/>
            <a:ext cx="5088908" cy="38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8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Millennium Tie and Ann Jackson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2000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44685" y="-669236"/>
            <a:ext cx="4758966" cy="721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Family gathering with Chris, Rachael and Janna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2001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82" y="309282"/>
            <a:ext cx="7165788" cy="537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Hame</a:t>
            </a:r>
            <a:r>
              <a:rPr lang="en-GB" dirty="0" smtClean="0"/>
              <a:t> and Gerry on the sofa; Kingsland Road, </a:t>
            </a:r>
            <a:r>
              <a:rPr lang="en-GB" dirty="0" err="1" smtClean="0"/>
              <a:t>Millom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2002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94" y="560373"/>
            <a:ext cx="7399266" cy="510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Only ever package holiday; Grand </a:t>
            </a:r>
            <a:r>
              <a:rPr lang="en-GB" dirty="0" err="1" smtClean="0"/>
              <a:t>Canaria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2003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31947" y="-904790"/>
            <a:ext cx="4859440" cy="845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Annabelle, Tinkerbelle, Tink is born; first visit to Millom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2004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046" y="295834"/>
            <a:ext cx="7410836" cy="575534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19909" y="1877429"/>
            <a:ext cx="2424024" cy="3781499"/>
            <a:chOff x="4019909" y="1877429"/>
            <a:chExt cx="2424024" cy="37814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19909" y="1877429"/>
              <a:ext cx="2424024" cy="378149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345297" y="4882551"/>
              <a:ext cx="9402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2023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70602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Wedding tie (now 31 years old) at Simon and </a:t>
            </a:r>
            <a:r>
              <a:rPr lang="en-GB" dirty="0" err="1" smtClean="0"/>
              <a:t>Eley’s</a:t>
            </a:r>
            <a:r>
              <a:rPr lang="en-GB" dirty="0" smtClean="0"/>
              <a:t> wedding;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2005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89009" y="-679819"/>
            <a:ext cx="4965929" cy="818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8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Grandad, Nanna, Grandma and mum with us; North Sands, Salcombe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1952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293" y="813813"/>
            <a:ext cx="7173365" cy="472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winter stroll with </a:t>
            </a:r>
            <a:r>
              <a:rPr lang="en-GB" dirty="0"/>
              <a:t>D</a:t>
            </a:r>
            <a:r>
              <a:rPr lang="en-GB" dirty="0" smtClean="0"/>
              <a:t>ave and Ben; Ben Lawyers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2006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29" y="195247"/>
            <a:ext cx="7494495" cy="562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5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Tink at Haverigg and bubbles at Coniston School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2007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30" y="71718"/>
            <a:ext cx="6723529" cy="5042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765" y="2725947"/>
            <a:ext cx="4191382" cy="31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1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I’m sixty and retire again and William is born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2008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0374" y="708146"/>
            <a:ext cx="4273626" cy="3925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60000">
            <a:off x="144112" y="3370719"/>
            <a:ext cx="4598623" cy="283895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71587" y="2920851"/>
            <a:ext cx="2871200" cy="3424875"/>
            <a:chOff x="5571587" y="2920851"/>
            <a:chExt cx="2871200" cy="342487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1587" y="2920851"/>
              <a:ext cx="2871200" cy="34248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528387" y="314614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2023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10716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Mur records me recording exciting things for “Anorak” talk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2009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473"/>
            <a:ext cx="5387927" cy="4024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4"/>
          <a:stretch/>
        </p:blipFill>
        <p:spPr>
          <a:xfrm>
            <a:off x="4002285" y="2044460"/>
            <a:ext cx="5141715" cy="40085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212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Sally and Mike’s wedding, Chester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2010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26" y="121740"/>
            <a:ext cx="4368680" cy="57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0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Canada rail trip – Quebec and Cape Breton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2011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53" y="42812"/>
            <a:ext cx="6222295" cy="3916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1856" y="2406770"/>
            <a:ext cx="5966726" cy="368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3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Romans in Ravenglass Archaeological dig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2012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75" y="62753"/>
            <a:ext cx="4779356" cy="606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9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Another picnic in France with Dave and Ruth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2013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69" y="377810"/>
            <a:ext cx="7361287" cy="552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7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Little sign that the decorations raised the Christmas spirit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2014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22" y="261269"/>
            <a:ext cx="7211672" cy="538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8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Cycling home from Aberdeen – the first pedal stroke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2015</a:t>
            </a:fld>
            <a:endParaRPr lang="en-GB" dirty="0"/>
          </a:p>
        </p:txBody>
      </p:sp>
      <p:pic>
        <p:nvPicPr>
          <p:cNvPr id="4" name="Picture 2" descr="164a2254dfd766bf42d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947" y="880878"/>
            <a:ext cx="7886700" cy="525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7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North Sands, Salcombe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1953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318" y="377810"/>
            <a:ext cx="5130839" cy="54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1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4000 year old charcoal fragments; DuddonDig Longhouse site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2016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00" y="1017241"/>
            <a:ext cx="7415217" cy="494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9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1947" y="6249589"/>
            <a:ext cx="8388610" cy="479686"/>
          </a:xfrm>
        </p:spPr>
        <p:txBody>
          <a:bodyPr/>
          <a:lstStyle/>
          <a:p>
            <a:r>
              <a:rPr lang="en-GB" dirty="0" smtClean="0"/>
              <a:t>Working in school with </a:t>
            </a:r>
            <a:r>
              <a:rPr lang="en-GB" dirty="0" err="1" smtClean="0"/>
              <a:t>DuddonDig</a:t>
            </a:r>
            <a:r>
              <a:rPr lang="en-GB" dirty="0" smtClean="0"/>
              <a:t> project – excavating treasure!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2017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071" y="756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3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Forget a hat – a duster will do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2018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039" y="802256"/>
            <a:ext cx="8037767" cy="52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1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Community Archaeology Award for the Duddon Dig with Ken Day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2019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49" y="560373"/>
            <a:ext cx="8064896" cy="536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4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1946" y="6249589"/>
            <a:ext cx="8543645" cy="479686"/>
          </a:xfrm>
        </p:spPr>
        <p:txBody>
          <a:bodyPr>
            <a:normAutofit/>
          </a:bodyPr>
          <a:lstStyle/>
          <a:p>
            <a:r>
              <a:rPr lang="en-GB" dirty="0" err="1" smtClean="0"/>
              <a:t>Covid</a:t>
            </a:r>
            <a:r>
              <a:rPr lang="en-GB" dirty="0" smtClean="0"/>
              <a:t> pandemic, lockdown, Sankey photo project and Zoom calls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2020</a:t>
            </a:fld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552090" y="743173"/>
            <a:ext cx="8591909" cy="5390208"/>
            <a:chOff x="552090" y="743173"/>
            <a:chExt cx="8591909" cy="53902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090" y="743173"/>
              <a:ext cx="8591909" cy="5390208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5960853" y="1837427"/>
              <a:ext cx="897147" cy="1431985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329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Another Christmas paddle at </a:t>
            </a:r>
            <a:r>
              <a:rPr lang="en-GB" dirty="0" err="1" smtClean="0"/>
              <a:t>Silecroft</a:t>
            </a:r>
            <a:r>
              <a:rPr lang="en-GB" dirty="0" smtClean="0"/>
              <a:t>; compared with M&amp;E in Cayman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28C6-8F90-43CD-B73C-E1CBEEEF4B9E}" type="slidenum">
              <a:rPr lang="en-GB" smtClean="0"/>
              <a:pPr/>
              <a:t>2021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01" y="649314"/>
            <a:ext cx="7306573" cy="5506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01" y="3140015"/>
            <a:ext cx="3997154" cy="301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Washfold project; Sling Beck, Crowberry Hill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2022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764" y="776034"/>
            <a:ext cx="7305440" cy="508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Meals on wheels in Millom – memories of dad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2023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76" y="706252"/>
            <a:ext cx="7287185" cy="53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1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rnic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7" y="0"/>
            <a:ext cx="4500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116998" y="5378320"/>
            <a:ext cx="4033523" cy="13502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/>
              <a:t>The thing that I wish I’d seen more of…</a:t>
            </a:r>
          </a:p>
          <a:p>
            <a:pPr marL="0" indent="0" algn="r">
              <a:buNone/>
            </a:pPr>
            <a:r>
              <a:rPr lang="en-GB" dirty="0" smtClean="0"/>
              <a:t>Winters 2013 and 2017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58861" y="658483"/>
            <a:ext cx="5267864" cy="39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8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t>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Mum, Alison and Liz; Shipley Glen, Bradford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1954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673" y="377809"/>
            <a:ext cx="5528974" cy="561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7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Peter, Alison and Liz; Batson Creek, Salcombe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FE1-9FF9-4F7B-8F67-C98E8E7852D9}" type="slidenum">
              <a:rPr lang="en-GB" smtClean="0"/>
              <a:pPr/>
              <a:t>1955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45" y="924714"/>
            <a:ext cx="8115304" cy="49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7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blank.pptx" id="{BD3BBD10-098A-45EE-A657-CF34575FD62C}" vid="{860AEACE-3B65-453B-B472-04982AAE03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photoblank</Template>
  <TotalTime>3960</TotalTime>
  <Words>838</Words>
  <Application>Microsoft Office PowerPoint</Application>
  <PresentationFormat>On-screen Show (4:3)</PresentationFormat>
  <Paragraphs>164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Arial</vt:lpstr>
      <vt:lpstr>Calibri</vt:lpstr>
      <vt:lpstr>Calibri Light</vt:lpstr>
      <vt:lpstr>Office Theme</vt:lpstr>
      <vt:lpstr>Stephe/Grumps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 cove</dc:creator>
  <cp:lastModifiedBy>stephe cove</cp:lastModifiedBy>
  <cp:revision>76</cp:revision>
  <dcterms:created xsi:type="dcterms:W3CDTF">2023-04-13T14:23:01Z</dcterms:created>
  <dcterms:modified xsi:type="dcterms:W3CDTF">2023-08-29T08:24:54Z</dcterms:modified>
</cp:coreProperties>
</file>